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8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Estilo Claro 2 - Ênfas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75DCB02-9BB8-47FD-8907-85C794F793BA}" styleName="Estilo com Tema 1 - Ênfas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Ênfas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Ênfas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E171933-4619-4E11-9A3F-F7608DF75F80}" styleName="Estilo Médio 1 - Ênfas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Estilo Médio 1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Estilo E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Estilo Claro 2 - Ênfas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4213" autoAdjust="0"/>
  </p:normalViewPr>
  <p:slideViewPr>
    <p:cSldViewPr snapToGrid="0">
      <p:cViewPr varScale="1">
        <p:scale>
          <a:sx n="82" d="100"/>
          <a:sy n="82" d="100"/>
        </p:scale>
        <p:origin x="1710" y="84"/>
      </p:cViewPr>
      <p:guideLst/>
    </p:cSldViewPr>
  </p:slideViewPr>
  <p:notesTextViewPr>
    <p:cViewPr>
      <p:scale>
        <a:sx n="1" d="1"/>
        <a:sy n="1" d="1"/>
      </p:scale>
      <p:origin x="0" y="-14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3FCC4-DD21-4789-80F8-A09BC90EEB5B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30621-42A4-4C2D-AFC0-C8FC4F1E10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83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total de 2846un /ano</a:t>
            </a:r>
          </a:p>
          <a:p>
            <a:endParaRPr lang="pt-BR" dirty="0"/>
          </a:p>
          <a:p>
            <a:r>
              <a:rPr lang="pt-BR" dirty="0"/>
              <a:t>53711 – 100-125 – 0,258kg 1,95 | 0,126 kg 0,95</a:t>
            </a:r>
          </a:p>
          <a:p>
            <a:r>
              <a:rPr lang="pt-BR" dirty="0"/>
              <a:t>2188 – 100 m – 0,232kg 1,95 | 0,114 kg 0,95</a:t>
            </a:r>
          </a:p>
          <a:p>
            <a:r>
              <a:rPr lang="pt-BR" dirty="0"/>
              <a:t>56941 – 150-355 – 0,406kg 1,95 | 0,40kg 0,95</a:t>
            </a:r>
          </a:p>
          <a:p>
            <a:r>
              <a:rPr lang="pt-BR" dirty="0"/>
              <a:t>53733 – 400 – 0,385kg 1,95 | 0,19kg 0,95</a:t>
            </a:r>
          </a:p>
          <a:p>
            <a:endParaRPr lang="pt-BR" dirty="0"/>
          </a:p>
          <a:p>
            <a:r>
              <a:rPr lang="pt-BR" dirty="0"/>
              <a:t>7,90R$/kg – 0,95mm</a:t>
            </a:r>
          </a:p>
          <a:p>
            <a:r>
              <a:rPr lang="pt-BR" dirty="0"/>
              <a:t>7,40R$/kg – 1,95mm</a:t>
            </a:r>
          </a:p>
          <a:p>
            <a:endParaRPr lang="pt-B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Média = 0,32kg | 0, 2075kg = -0,1125kg / </a:t>
            </a:r>
          </a:p>
          <a:p>
            <a:endParaRPr lang="pt-BR" dirty="0"/>
          </a:p>
          <a:p>
            <a:r>
              <a:rPr lang="pt-BR" dirty="0"/>
              <a:t>Tempo de laser </a:t>
            </a:r>
          </a:p>
          <a:p>
            <a:r>
              <a:rPr lang="pt-BR" dirty="0"/>
              <a:t>53713 – 00:00:27</a:t>
            </a:r>
          </a:p>
          <a:p>
            <a:r>
              <a:rPr lang="pt-BR" dirty="0"/>
              <a:t>53712 – 00:00:13</a:t>
            </a:r>
          </a:p>
          <a:p>
            <a:endParaRPr lang="pt-BR" dirty="0"/>
          </a:p>
          <a:p>
            <a:r>
              <a:rPr lang="pt-BR" dirty="0"/>
              <a:t>Total 40seg atual – 2R$</a:t>
            </a:r>
            <a:br>
              <a:rPr lang="pt-BR" dirty="0"/>
            </a:br>
            <a:r>
              <a:rPr lang="pt-BR" dirty="0"/>
              <a:t>Total 38seg 0,95esp – 1,91R$	</a:t>
            </a:r>
          </a:p>
          <a:p>
            <a:r>
              <a:rPr lang="pt-BR" dirty="0" err="1"/>
              <a:t>Save</a:t>
            </a:r>
            <a:r>
              <a:rPr lang="pt-BR" dirty="0"/>
              <a:t> 0,10R$</a:t>
            </a:r>
          </a:p>
          <a:p>
            <a:endParaRPr lang="pt-BR" dirty="0"/>
          </a:p>
          <a:p>
            <a:r>
              <a:rPr lang="pt-BR" dirty="0"/>
              <a:t>Tempo dobradeira – 28s x 5 = 7,92R$</a:t>
            </a:r>
          </a:p>
          <a:p>
            <a:r>
              <a:rPr lang="pt-BR" dirty="0"/>
              <a:t>Tempo prensa – 28s * 3 = 1,2R$</a:t>
            </a:r>
          </a:p>
          <a:p>
            <a:endParaRPr lang="pt-BR" dirty="0"/>
          </a:p>
          <a:p>
            <a:r>
              <a:rPr lang="pt-BR" dirty="0" err="1"/>
              <a:t>Saving</a:t>
            </a:r>
            <a:r>
              <a:rPr lang="pt-BR" dirty="0"/>
              <a:t> – 6,72R$ *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30621-42A4-4C2D-AFC0-C8FC4F1E10A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3844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1A121C-F205-D39B-10B6-8F3807A06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00A516D-8655-74FC-FDD8-BEB1AC2AB0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F1E5061-59A7-9ACB-EB9C-554F81970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E06742E-4F35-579E-725B-D9503C7B2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FAB54A7-A6A9-0E64-AE74-32B84C59B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8181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0713DB-D0F0-B19B-7F15-EC0068E37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39BE7E9-015D-54C5-BD17-DB0C0CFA00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C42D83A-A3C1-CA9B-F3E3-5A9BBEAE9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5019AF2-C2F6-8A7E-A13C-DB9048171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A24C475-1E47-E5BF-308D-B5497D611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4299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6B3E8B8-88F6-EEFA-B9E3-B3921CF9F7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A53C1DB-DB0B-CCA8-D4AA-A1BFE2B02F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43D87BA-FB2A-163C-4F3E-1EC09FECE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D9659EB-3E46-FD9F-9BA5-0282DA9BA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812CDEC-DBF7-D748-287E-C4B7174E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4230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7532A9-CF19-2DB6-6028-112FE91CB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C21D653-43E1-08E1-8401-EE1A30A7D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B8D1C2D-8198-9FFE-0199-9863F4803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C5ADA24-94B4-8612-3DD2-D6361639D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096AE4D-F787-28F1-F233-FB6035F75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5226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6E626F-076A-D45B-39E3-8A6ABEDF9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7D8C9E3-F313-6D23-1002-C66030ECA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CCE3619-C826-FF41-9619-AD1ED1BAB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C4FE75B-B4D8-85A6-88C7-9755C01E1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87938FB-1AD5-0BA3-D810-459AE97D2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9340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98B33-9B50-B924-3E9B-AE55578A8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A09D4C1-C374-759D-5AFB-3D25A959CF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4C730A8-6700-1020-81F2-28228E4FD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DAD9AC1-1296-490D-CB07-124C0B942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DDA976B-4C7D-C7BE-FF14-E785A9EF5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047F750-F647-C2C5-E6F7-D63F602CA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878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C3B212-663C-1DE4-A328-0A3A6D394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8725081-7514-7941-DED4-BC872EB1D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06DF2FA-405D-3945-10B7-98908686CF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919BEF9-D232-2CEC-3E10-5F6667575E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5665987E-83F2-1211-C39E-466F2E5F66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546BC1F-F437-B6EF-1DB6-C9AA4D86F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C44885C-40E3-AC07-A8B5-42CB7CEA3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D9EDB22-567E-40F2-0718-1D3375BF4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641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82EA-E72A-2915-4D8A-5F5610766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F65E95A-7E60-19BE-457B-515B615C7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0A436D8-7573-081C-8AC1-4AEE12320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A3D58E6-EACB-E4DC-B54C-44D33E6DB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2846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E815063-C756-B2CC-A633-32320EE62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758DC4E-9154-87A6-0FBE-7D6A13985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ACB7689-C16D-214E-3F66-70BF03980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9026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C3B6E0-7EF6-1F58-87D0-A7FC24A37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C1C797B-5E0A-E013-BA26-45E19B3A9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B843C2A-F294-0487-9098-451F7FCE9C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2F87DB6-663F-BDDE-49E5-9F8C3870C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3D4DBC6-5585-6B4E-5BA4-86205904B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8DD1E36-0AD8-FAF5-8A32-B6E48A670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6044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33ABFA-9ED3-D510-A218-588A4B96B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4DE1752-937F-8245-CD5E-D0D551979D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ED89420-6616-2EB2-B64A-B293998C96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97F1655-8CD7-7D91-262A-12ABF1E27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07C5A60-0BFE-5784-ADB8-B0089BD88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06C30B6-ADDD-E454-4FE3-2DCE59D98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5425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71E76AA-A66D-53D9-7D57-A7ECFA625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B3B04D-3213-C60C-0562-164A661FD4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6254D87-36B6-4F06-3BF7-18CE675B7E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D87BC2-AAEC-4B7B-9E90-C0BDD81A2185}" type="datetimeFigureOut">
              <a:rPr lang="pt-BR" smtClean="0"/>
              <a:t>26/05/2025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39F1C15-169E-5CD6-94B8-C14F82591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5AA0795-3B1D-B26D-C1DE-EBF114044B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4609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>
            <a:extLst>
              <a:ext uri="{FF2B5EF4-FFF2-40B4-BE49-F238E27FC236}">
                <a16:creationId xmlns:a16="http://schemas.microsoft.com/office/drawing/2014/main" id="{EFC58E10-E444-2414-4AC0-434DF1C722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251" y="214951"/>
            <a:ext cx="2166702" cy="602802"/>
          </a:xfrm>
          <a:prstGeom prst="rect">
            <a:avLst/>
          </a:prstGeom>
        </p:spPr>
      </p:pic>
      <p:sp>
        <p:nvSpPr>
          <p:cNvPr id="23" name="CaixaDeTexto 22">
            <a:extLst>
              <a:ext uri="{FF2B5EF4-FFF2-40B4-BE49-F238E27FC236}">
                <a16:creationId xmlns:a16="http://schemas.microsoft.com/office/drawing/2014/main" id="{E6CD07A9-3AA3-D1C1-5967-17A2CC506C8E}"/>
              </a:ext>
            </a:extLst>
          </p:cNvPr>
          <p:cNvSpPr txBox="1"/>
          <p:nvPr/>
        </p:nvSpPr>
        <p:spPr>
          <a:xfrm>
            <a:off x="242047" y="226138"/>
            <a:ext cx="9324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i="1" dirty="0"/>
              <a:t>ENGENHARIA Produto e P&amp;D</a:t>
            </a:r>
          </a:p>
          <a:p>
            <a:r>
              <a:rPr lang="pt-BR" sz="2400" b="1" i="1" dirty="0"/>
              <a:t>Projeto Redução de Custo: Caixa elétrica ACI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E4FC941C-3A18-03D5-9E8F-852D60EC9164}"/>
              </a:ext>
            </a:extLst>
          </p:cNvPr>
          <p:cNvSpPr/>
          <p:nvPr/>
        </p:nvSpPr>
        <p:spPr>
          <a:xfrm>
            <a:off x="8042786" y="1081545"/>
            <a:ext cx="2477729" cy="3342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Depois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FC8A15A7-9BBE-B69E-3E44-99AE8DAB2A14}"/>
              </a:ext>
            </a:extLst>
          </p:cNvPr>
          <p:cNvSpPr/>
          <p:nvPr/>
        </p:nvSpPr>
        <p:spPr>
          <a:xfrm>
            <a:off x="137649" y="1507423"/>
            <a:ext cx="5922059" cy="2315663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31AC8A07-AC93-805F-426D-2BBC1390423D}"/>
              </a:ext>
            </a:extLst>
          </p:cNvPr>
          <p:cNvSpPr/>
          <p:nvPr/>
        </p:nvSpPr>
        <p:spPr>
          <a:xfrm>
            <a:off x="6161790" y="1497925"/>
            <a:ext cx="5791202" cy="2315663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43244D37-2F66-40CB-4FFB-CD999318C9A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37649" y="3913238"/>
            <a:ext cx="5922059" cy="1779639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t-BR" dirty="0">
                <a:solidFill>
                  <a:schemeClr val="tx1"/>
                </a:solidFill>
              </a:rPr>
              <a:t>Descrição Atual:</a:t>
            </a:r>
          </a:p>
          <a:p>
            <a:r>
              <a:rPr lang="pt-BR" sz="1800" dirty="0">
                <a:solidFill>
                  <a:schemeClr val="tx1"/>
                </a:solidFill>
              </a:rPr>
              <a:t>Reduzir a espessura e tempo de corte laser das caixas </a:t>
            </a: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70D80D35-E1AD-9E22-A052-9FCD3870B890}"/>
              </a:ext>
            </a:extLst>
          </p:cNvPr>
          <p:cNvSpPr/>
          <p:nvPr/>
        </p:nvSpPr>
        <p:spPr>
          <a:xfrm>
            <a:off x="1568244" y="1071712"/>
            <a:ext cx="2477729" cy="3342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Antes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5F111871-0778-4DFD-1507-53C1B14F92C0}"/>
              </a:ext>
            </a:extLst>
          </p:cNvPr>
          <p:cNvSpPr/>
          <p:nvPr/>
        </p:nvSpPr>
        <p:spPr>
          <a:xfrm>
            <a:off x="6161790" y="3913239"/>
            <a:ext cx="5791202" cy="1779638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t-BR" dirty="0">
                <a:solidFill>
                  <a:schemeClr val="tx1"/>
                </a:solidFill>
              </a:rPr>
              <a:t>Descrição Proposto:</a:t>
            </a:r>
          </a:p>
          <a:p>
            <a:r>
              <a:rPr lang="pt-BR" dirty="0">
                <a:solidFill>
                  <a:schemeClr val="tx1"/>
                </a:solidFill>
              </a:rPr>
              <a:t>Redimensionar a espessura de 1,95 para 0,95.</a:t>
            </a:r>
            <a:endParaRPr lang="pt-BR" dirty="0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FA76A26-3108-3856-FF5D-7CBE44126D65}"/>
              </a:ext>
            </a:extLst>
          </p:cNvPr>
          <p:cNvSpPr/>
          <p:nvPr/>
        </p:nvSpPr>
        <p:spPr>
          <a:xfrm>
            <a:off x="137649" y="5774962"/>
            <a:ext cx="11812304" cy="950303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t-BR" dirty="0" err="1">
                <a:solidFill>
                  <a:schemeClr val="tx1"/>
                </a:solidFill>
              </a:rPr>
              <a:t>Saving</a:t>
            </a:r>
            <a:r>
              <a:rPr lang="pt-BR" dirty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BFA4835B-9201-FB9C-7060-9F22FFB390DD}"/>
              </a:ext>
            </a:extLst>
          </p:cNvPr>
          <p:cNvSpPr/>
          <p:nvPr/>
        </p:nvSpPr>
        <p:spPr>
          <a:xfrm>
            <a:off x="4149213" y="2035277"/>
            <a:ext cx="1445342" cy="12880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Desenho dimensional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B9A2BD74-608A-4EEA-C4EE-B11F55909633}"/>
              </a:ext>
            </a:extLst>
          </p:cNvPr>
          <p:cNvSpPr/>
          <p:nvPr/>
        </p:nvSpPr>
        <p:spPr>
          <a:xfrm>
            <a:off x="10279626" y="2035277"/>
            <a:ext cx="1445342" cy="12880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Desenho dimensional</a:t>
            </a:r>
          </a:p>
        </p:txBody>
      </p:sp>
      <p:pic>
        <p:nvPicPr>
          <p:cNvPr id="29" name="Imagem 28">
            <a:extLst>
              <a:ext uri="{FF2B5EF4-FFF2-40B4-BE49-F238E27FC236}">
                <a16:creationId xmlns:a16="http://schemas.microsoft.com/office/drawing/2014/main" id="{EF1BE003-110A-10A4-3B1C-60366181D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199" y="5892855"/>
            <a:ext cx="698090" cy="714516"/>
          </a:xfrm>
          <a:prstGeom prst="rect">
            <a:avLst/>
          </a:prstGeom>
        </p:spPr>
      </p:pic>
      <p:sp>
        <p:nvSpPr>
          <p:cNvPr id="30" name="Retângulo 29">
            <a:extLst>
              <a:ext uri="{FF2B5EF4-FFF2-40B4-BE49-F238E27FC236}">
                <a16:creationId xmlns:a16="http://schemas.microsoft.com/office/drawing/2014/main" id="{2D2B5A5B-80B6-A905-BCC8-9445EEEF613E}"/>
              </a:ext>
            </a:extLst>
          </p:cNvPr>
          <p:cNvSpPr/>
          <p:nvPr/>
        </p:nvSpPr>
        <p:spPr>
          <a:xfrm>
            <a:off x="2015614" y="5892855"/>
            <a:ext cx="3578942" cy="7145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chemeClr val="tx1"/>
                </a:solidFill>
              </a:rPr>
              <a:t>~2079,29R$/ano</a:t>
            </a:r>
          </a:p>
        </p:txBody>
      </p:sp>
      <p:pic>
        <p:nvPicPr>
          <p:cNvPr id="34" name="Imagem 33">
            <a:extLst>
              <a:ext uri="{FF2B5EF4-FFF2-40B4-BE49-F238E27FC236}">
                <a16:creationId xmlns:a16="http://schemas.microsoft.com/office/drawing/2014/main" id="{3666F35F-CE57-B3D0-12A0-895BA65B5A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4380" y="5945977"/>
            <a:ext cx="623240" cy="608272"/>
          </a:xfrm>
          <a:prstGeom prst="rect">
            <a:avLst/>
          </a:prstGeom>
        </p:spPr>
      </p:pic>
      <p:sp>
        <p:nvSpPr>
          <p:cNvPr id="35" name="Retângulo 34">
            <a:extLst>
              <a:ext uri="{FF2B5EF4-FFF2-40B4-BE49-F238E27FC236}">
                <a16:creationId xmlns:a16="http://schemas.microsoft.com/office/drawing/2014/main" id="{24904C12-C61C-303A-85D5-6D610100B52A}"/>
              </a:ext>
            </a:extLst>
          </p:cNvPr>
          <p:cNvSpPr/>
          <p:nvPr/>
        </p:nvSpPr>
        <p:spPr>
          <a:xfrm>
            <a:off x="6576251" y="5892855"/>
            <a:ext cx="3578942" cy="7145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400" dirty="0">
                <a:solidFill>
                  <a:schemeClr val="tx1"/>
                </a:solidFill>
              </a:rPr>
              <a:t>Laser</a:t>
            </a:r>
            <a:br>
              <a:rPr lang="pt-BR" sz="1400" dirty="0">
                <a:solidFill>
                  <a:schemeClr val="tx1"/>
                </a:solidFill>
              </a:rPr>
            </a:br>
            <a:r>
              <a:rPr lang="pt-BR" sz="1400" dirty="0">
                <a:solidFill>
                  <a:schemeClr val="tx1"/>
                </a:solidFill>
              </a:rPr>
              <a:t>Matéria prima - 0,1125kg</a:t>
            </a:r>
          </a:p>
          <a:p>
            <a:endParaRPr lang="pt-BR" sz="1400" dirty="0">
              <a:solidFill>
                <a:schemeClr val="tx1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FBE9D8F-AF83-0E85-20B0-5CA5D6C28A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9384" y="1602046"/>
            <a:ext cx="2401805" cy="2084882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077796A4-D156-5304-F081-3D10C70B0B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9797" y="1636849"/>
            <a:ext cx="2401805" cy="208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1254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eias reducao de custo" id="{54870C64-4349-4E37-BBF5-9D2D52F7337D}" vid="{3F4BF93D-8B3F-4F93-A7FA-A2FE1292AB1E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RCC - APRESENTAÇÃO</Template>
  <TotalTime>1926</TotalTime>
  <Words>171</Words>
  <Application>Microsoft Office PowerPoint</Application>
  <PresentationFormat>Widescreen</PresentationFormat>
  <Paragraphs>37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Lgr12 Sictell</dc:creator>
  <cp:lastModifiedBy>Lgr12 Sictell</cp:lastModifiedBy>
  <cp:revision>26</cp:revision>
  <dcterms:created xsi:type="dcterms:W3CDTF">2024-11-20T17:21:43Z</dcterms:created>
  <dcterms:modified xsi:type="dcterms:W3CDTF">2025-05-26T20:25:56Z</dcterms:modified>
</cp:coreProperties>
</file>